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74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CDEF31-A553-4675-B236-0DF284DD4448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D1E6660-C12F-4976-849C-283169909FB1}">
      <dgm:prSet phldrT="[Texto]" custT="1"/>
      <dgm:spPr/>
      <dgm:t>
        <a:bodyPr/>
        <a:lstStyle/>
        <a:p>
          <a:r>
            <a:rPr lang="es-MX" sz="1400" dirty="0"/>
            <a:t>index.html</a:t>
          </a:r>
        </a:p>
      </dgm:t>
    </dgm:pt>
    <dgm:pt modelId="{AB4A76EC-8D12-444D-B572-CAC261B0584B}" type="parTrans" cxnId="{4E30F874-0E04-4DFA-B68C-59A239B54F85}">
      <dgm:prSet/>
      <dgm:spPr/>
      <dgm:t>
        <a:bodyPr/>
        <a:lstStyle/>
        <a:p>
          <a:endParaRPr lang="es-MX" sz="1800"/>
        </a:p>
      </dgm:t>
    </dgm:pt>
    <dgm:pt modelId="{396D2366-940E-48BA-AF16-5AC682DC820E}" type="sibTrans" cxnId="{4E30F874-0E04-4DFA-B68C-59A239B54F85}">
      <dgm:prSet/>
      <dgm:spPr/>
      <dgm:t>
        <a:bodyPr/>
        <a:lstStyle/>
        <a:p>
          <a:endParaRPr lang="es-MX" sz="1800"/>
        </a:p>
      </dgm:t>
    </dgm:pt>
    <dgm:pt modelId="{D634D606-6EC6-48C6-9228-9675272AF98A}">
      <dgm:prSet phldrT="[Texto]" phldr="1" custT="1"/>
      <dgm:spPr/>
      <dgm:t>
        <a:bodyPr/>
        <a:lstStyle/>
        <a:p>
          <a:endParaRPr lang="es-MX" sz="900"/>
        </a:p>
      </dgm:t>
    </dgm:pt>
    <dgm:pt modelId="{0ED826BE-5A7A-4683-93EE-2F66E0BEDE31}" type="parTrans" cxnId="{AA90B279-2D94-461D-BFAB-0A8969FCE5DA}">
      <dgm:prSet/>
      <dgm:spPr/>
      <dgm:t>
        <a:bodyPr/>
        <a:lstStyle/>
        <a:p>
          <a:endParaRPr lang="es-MX" sz="1800"/>
        </a:p>
      </dgm:t>
    </dgm:pt>
    <dgm:pt modelId="{1D408B50-08A8-46A4-9CC7-83661604F599}" type="sibTrans" cxnId="{AA90B279-2D94-461D-BFAB-0A8969FCE5DA}">
      <dgm:prSet/>
      <dgm:spPr/>
      <dgm:t>
        <a:bodyPr/>
        <a:lstStyle/>
        <a:p>
          <a:endParaRPr lang="es-MX" sz="1800"/>
        </a:p>
      </dgm:t>
    </dgm:pt>
    <dgm:pt modelId="{FFF64EDC-89F4-4E12-8F62-7A9CD02AF2EC}">
      <dgm:prSet phldrT="[Texto]" custT="1"/>
      <dgm:spPr/>
      <dgm:t>
        <a:bodyPr/>
        <a:lstStyle/>
        <a:p>
          <a:r>
            <a:rPr lang="es-MX" sz="1400" dirty="0" err="1"/>
            <a:t>mod_identity.php</a:t>
          </a:r>
          <a:endParaRPr lang="es-MX" sz="1400" dirty="0"/>
        </a:p>
      </dgm:t>
    </dgm:pt>
    <dgm:pt modelId="{8F919276-B3B9-468D-BEDF-A53A59EE5059}" type="parTrans" cxnId="{52EF4558-19CF-48A2-B83B-7AEAD57ED03D}">
      <dgm:prSet/>
      <dgm:spPr/>
      <dgm:t>
        <a:bodyPr/>
        <a:lstStyle/>
        <a:p>
          <a:endParaRPr lang="es-MX" sz="1800"/>
        </a:p>
      </dgm:t>
    </dgm:pt>
    <dgm:pt modelId="{85C52819-97E4-43C6-A6AE-EDAFC2B70F41}" type="sibTrans" cxnId="{52EF4558-19CF-48A2-B83B-7AEAD57ED03D}">
      <dgm:prSet/>
      <dgm:spPr/>
      <dgm:t>
        <a:bodyPr/>
        <a:lstStyle/>
        <a:p>
          <a:endParaRPr lang="es-MX" sz="1800"/>
        </a:p>
      </dgm:t>
    </dgm:pt>
    <dgm:pt modelId="{58C74ED9-9F4F-403E-A8AB-6CA57F43BEAB}">
      <dgm:prSet phldrT="[Texto]" phldr="1" custT="1"/>
      <dgm:spPr/>
      <dgm:t>
        <a:bodyPr/>
        <a:lstStyle/>
        <a:p>
          <a:endParaRPr lang="es-MX" sz="900"/>
        </a:p>
      </dgm:t>
    </dgm:pt>
    <dgm:pt modelId="{3E7AB679-E1A3-4F65-8619-9849A5A035CA}" type="parTrans" cxnId="{C38B16DC-21A4-4A70-B8B9-795FFC33BCE3}">
      <dgm:prSet/>
      <dgm:spPr/>
      <dgm:t>
        <a:bodyPr/>
        <a:lstStyle/>
        <a:p>
          <a:endParaRPr lang="es-MX" sz="1800"/>
        </a:p>
      </dgm:t>
    </dgm:pt>
    <dgm:pt modelId="{5FF08A98-268D-4464-908D-E36E170FDB14}" type="sibTrans" cxnId="{C38B16DC-21A4-4A70-B8B9-795FFC33BCE3}">
      <dgm:prSet/>
      <dgm:spPr/>
      <dgm:t>
        <a:bodyPr/>
        <a:lstStyle/>
        <a:p>
          <a:endParaRPr lang="es-MX" sz="1800"/>
        </a:p>
      </dgm:t>
    </dgm:pt>
    <dgm:pt modelId="{942CDD3C-BB93-4F3F-B038-6DD266F8184D}">
      <dgm:prSet phldrT="[Texto]" custT="1"/>
      <dgm:spPr/>
      <dgm:t>
        <a:bodyPr/>
        <a:lstStyle/>
        <a:p>
          <a:r>
            <a:rPr lang="es-MX" sz="1400" dirty="0" err="1"/>
            <a:t>mod_identityredirect.php</a:t>
          </a:r>
          <a:endParaRPr lang="es-MX" sz="1400" dirty="0"/>
        </a:p>
      </dgm:t>
    </dgm:pt>
    <dgm:pt modelId="{847593D0-A75F-4B2B-8A7B-C5BFFAA2A8F2}" type="parTrans" cxnId="{8EE0483C-32BD-4029-87D2-28D62AF6C5D9}">
      <dgm:prSet/>
      <dgm:spPr/>
      <dgm:t>
        <a:bodyPr/>
        <a:lstStyle/>
        <a:p>
          <a:endParaRPr lang="es-MX" sz="1800"/>
        </a:p>
      </dgm:t>
    </dgm:pt>
    <dgm:pt modelId="{42651345-7387-4595-8F0D-11C077422195}" type="sibTrans" cxnId="{8EE0483C-32BD-4029-87D2-28D62AF6C5D9}">
      <dgm:prSet/>
      <dgm:spPr/>
      <dgm:t>
        <a:bodyPr/>
        <a:lstStyle/>
        <a:p>
          <a:endParaRPr lang="es-MX" sz="1800"/>
        </a:p>
      </dgm:t>
    </dgm:pt>
    <dgm:pt modelId="{6042BBF5-BC61-4D00-8A1A-A60C0CD94BBE}">
      <dgm:prSet phldrT="[Texto]" phldr="1" custT="1"/>
      <dgm:spPr/>
      <dgm:t>
        <a:bodyPr/>
        <a:lstStyle/>
        <a:p>
          <a:endParaRPr lang="es-MX" sz="900" dirty="0"/>
        </a:p>
      </dgm:t>
    </dgm:pt>
    <dgm:pt modelId="{C92241B3-33AB-4EE8-9C73-219143464B2D}" type="parTrans" cxnId="{CBCD95EB-06E4-4264-A9B3-011571D8F8F3}">
      <dgm:prSet/>
      <dgm:spPr/>
      <dgm:t>
        <a:bodyPr/>
        <a:lstStyle/>
        <a:p>
          <a:endParaRPr lang="es-MX" sz="1800"/>
        </a:p>
      </dgm:t>
    </dgm:pt>
    <dgm:pt modelId="{F0F9539E-EF8F-45A9-B157-DA892B8B46E0}" type="sibTrans" cxnId="{CBCD95EB-06E4-4264-A9B3-011571D8F8F3}">
      <dgm:prSet/>
      <dgm:spPr/>
      <dgm:t>
        <a:bodyPr/>
        <a:lstStyle/>
        <a:p>
          <a:endParaRPr lang="es-MX" sz="1800"/>
        </a:p>
      </dgm:t>
    </dgm:pt>
    <dgm:pt modelId="{C11824D4-3754-459E-B13F-3A51D97D67D0}">
      <dgm:prSet phldrT="[Texto]" custT="1"/>
      <dgm:spPr/>
      <dgm:t>
        <a:bodyPr/>
        <a:lstStyle/>
        <a:p>
          <a:r>
            <a:rPr lang="es-MX" sz="1400" dirty="0" err="1"/>
            <a:t>mod_admlist.php</a:t>
          </a:r>
          <a:endParaRPr lang="es-MX" sz="1400" dirty="0"/>
        </a:p>
      </dgm:t>
    </dgm:pt>
    <dgm:pt modelId="{91FECBE4-33EE-4554-A575-81F0C261164F}" type="parTrans" cxnId="{DFA7C2AC-E2AC-4A2E-9903-DE30FE35E1E8}">
      <dgm:prSet/>
      <dgm:spPr/>
      <dgm:t>
        <a:bodyPr/>
        <a:lstStyle/>
        <a:p>
          <a:endParaRPr lang="es-MX" sz="1800"/>
        </a:p>
      </dgm:t>
    </dgm:pt>
    <dgm:pt modelId="{B9DAD94D-1647-4A6A-B8B0-ECE9F700AAA2}" type="sibTrans" cxnId="{DFA7C2AC-E2AC-4A2E-9903-DE30FE35E1E8}">
      <dgm:prSet/>
      <dgm:spPr/>
      <dgm:t>
        <a:bodyPr/>
        <a:lstStyle/>
        <a:p>
          <a:endParaRPr lang="es-MX" sz="1800"/>
        </a:p>
      </dgm:t>
    </dgm:pt>
    <dgm:pt modelId="{A6A87265-C610-4DDB-9BAC-C857B92C1007}">
      <dgm:prSet phldrT="[Texto]" custT="1"/>
      <dgm:spPr/>
      <dgm:t>
        <a:bodyPr/>
        <a:lstStyle/>
        <a:p>
          <a:endParaRPr lang="es-MX" sz="1400" dirty="0"/>
        </a:p>
      </dgm:t>
    </dgm:pt>
    <dgm:pt modelId="{589B22EA-A629-4654-B916-A80554C329DC}" type="parTrans" cxnId="{7EB36D90-D555-4E6C-80F4-6AD87921A9F6}">
      <dgm:prSet/>
      <dgm:spPr/>
      <dgm:t>
        <a:bodyPr/>
        <a:lstStyle/>
        <a:p>
          <a:endParaRPr lang="es-MX"/>
        </a:p>
      </dgm:t>
    </dgm:pt>
    <dgm:pt modelId="{253BD4AE-0005-4B8E-B709-71052C0EB1CA}" type="sibTrans" cxnId="{7EB36D90-D555-4E6C-80F4-6AD87921A9F6}">
      <dgm:prSet/>
      <dgm:spPr/>
      <dgm:t>
        <a:bodyPr/>
        <a:lstStyle/>
        <a:p>
          <a:endParaRPr lang="es-MX"/>
        </a:p>
      </dgm:t>
    </dgm:pt>
    <dgm:pt modelId="{1598B56B-8D63-4188-957F-A0E1A822F3A2}" type="pres">
      <dgm:prSet presAssocID="{01CDEF31-A553-4675-B236-0DF284DD4448}" presName="rootnode" presStyleCnt="0">
        <dgm:presLayoutVars>
          <dgm:chMax/>
          <dgm:chPref/>
          <dgm:dir/>
          <dgm:animLvl val="lvl"/>
        </dgm:presLayoutVars>
      </dgm:prSet>
      <dgm:spPr/>
    </dgm:pt>
    <dgm:pt modelId="{1365E172-38AE-40F4-B7F3-E6B138DEA64C}" type="pres">
      <dgm:prSet presAssocID="{8D1E6660-C12F-4976-849C-283169909FB1}" presName="composite" presStyleCnt="0"/>
      <dgm:spPr/>
    </dgm:pt>
    <dgm:pt modelId="{931FB073-0018-4124-B12D-A2AB98E927C6}" type="pres">
      <dgm:prSet presAssocID="{8D1E6660-C12F-4976-849C-283169909FB1}" presName="bentUpArrow1" presStyleLbl="alignImgPlace1" presStyleIdx="0" presStyleCnt="3"/>
      <dgm:spPr/>
    </dgm:pt>
    <dgm:pt modelId="{E3BEF291-FB50-4E40-A0D8-0A81DAED4CCA}" type="pres">
      <dgm:prSet presAssocID="{8D1E6660-C12F-4976-849C-283169909FB1}" presName="ParentText" presStyleLbl="node1" presStyleIdx="0" presStyleCnt="4" custScaleX="123408">
        <dgm:presLayoutVars>
          <dgm:chMax val="1"/>
          <dgm:chPref val="1"/>
          <dgm:bulletEnabled val="1"/>
        </dgm:presLayoutVars>
      </dgm:prSet>
      <dgm:spPr/>
    </dgm:pt>
    <dgm:pt modelId="{AE0DDA78-C76E-42AC-8FC9-84C5EED83A10}" type="pres">
      <dgm:prSet presAssocID="{8D1E6660-C12F-4976-849C-283169909FB1}" presName="ChildText" presStyleLbl="revTx" presStyleIdx="0" presStyleCnt="4" custLinFactNeighborX="22912">
        <dgm:presLayoutVars>
          <dgm:chMax val="0"/>
          <dgm:chPref val="0"/>
          <dgm:bulletEnabled val="1"/>
        </dgm:presLayoutVars>
      </dgm:prSet>
      <dgm:spPr/>
    </dgm:pt>
    <dgm:pt modelId="{8D3B744D-AB85-4BDA-A5C5-A703628035C9}" type="pres">
      <dgm:prSet presAssocID="{396D2366-940E-48BA-AF16-5AC682DC820E}" presName="sibTrans" presStyleCnt="0"/>
      <dgm:spPr/>
    </dgm:pt>
    <dgm:pt modelId="{8528CB3D-3127-470D-9601-EC29E2CA8E5E}" type="pres">
      <dgm:prSet presAssocID="{FFF64EDC-89F4-4E12-8F62-7A9CD02AF2EC}" presName="composite" presStyleCnt="0"/>
      <dgm:spPr/>
    </dgm:pt>
    <dgm:pt modelId="{144E5B29-4E2D-4203-852E-700EB3B34D91}" type="pres">
      <dgm:prSet presAssocID="{FFF64EDC-89F4-4E12-8F62-7A9CD02AF2EC}" presName="bentUpArrow1" presStyleLbl="alignImgPlace1" presStyleIdx="1" presStyleCnt="3"/>
      <dgm:spPr/>
    </dgm:pt>
    <dgm:pt modelId="{9B7CD4B3-E710-47BF-B9FA-04361734A8C9}" type="pres">
      <dgm:prSet presAssocID="{FFF64EDC-89F4-4E12-8F62-7A9CD02AF2EC}" presName="ParentText" presStyleLbl="node1" presStyleIdx="1" presStyleCnt="4" custScaleX="123408">
        <dgm:presLayoutVars>
          <dgm:chMax val="1"/>
          <dgm:chPref val="1"/>
          <dgm:bulletEnabled val="1"/>
        </dgm:presLayoutVars>
      </dgm:prSet>
      <dgm:spPr/>
    </dgm:pt>
    <dgm:pt modelId="{56B07CCE-28FB-49E8-BE40-A3B9F9E503A2}" type="pres">
      <dgm:prSet presAssocID="{FFF64EDC-89F4-4E12-8F62-7A9CD02AF2EC}" presName="ChildText" presStyleLbl="revTx" presStyleIdx="1" presStyleCnt="4" custLinFactNeighborX="22912">
        <dgm:presLayoutVars>
          <dgm:chMax val="0"/>
          <dgm:chPref val="0"/>
          <dgm:bulletEnabled val="1"/>
        </dgm:presLayoutVars>
      </dgm:prSet>
      <dgm:spPr/>
    </dgm:pt>
    <dgm:pt modelId="{516E528E-BB7B-489D-BDEB-273DBC20DFE9}" type="pres">
      <dgm:prSet presAssocID="{85C52819-97E4-43C6-A6AE-EDAFC2B70F41}" presName="sibTrans" presStyleCnt="0"/>
      <dgm:spPr/>
    </dgm:pt>
    <dgm:pt modelId="{5EC2411C-E2F1-44D4-94FC-6B042ED1966A}" type="pres">
      <dgm:prSet presAssocID="{942CDD3C-BB93-4F3F-B038-6DD266F8184D}" presName="composite" presStyleCnt="0"/>
      <dgm:spPr/>
    </dgm:pt>
    <dgm:pt modelId="{F0A33D86-C4A1-41A0-BCD1-A7775687EEC0}" type="pres">
      <dgm:prSet presAssocID="{942CDD3C-BB93-4F3F-B038-6DD266F8184D}" presName="bentUpArrow1" presStyleLbl="alignImgPlace1" presStyleIdx="2" presStyleCnt="3"/>
      <dgm:spPr/>
    </dgm:pt>
    <dgm:pt modelId="{60103C1A-63DD-432A-9104-786F80FF40FE}" type="pres">
      <dgm:prSet presAssocID="{942CDD3C-BB93-4F3F-B038-6DD266F8184D}" presName="ParentText" presStyleLbl="node1" presStyleIdx="2" presStyleCnt="4" custScaleX="123408">
        <dgm:presLayoutVars>
          <dgm:chMax val="1"/>
          <dgm:chPref val="1"/>
          <dgm:bulletEnabled val="1"/>
        </dgm:presLayoutVars>
      </dgm:prSet>
      <dgm:spPr/>
    </dgm:pt>
    <dgm:pt modelId="{E4E5A477-7536-4CA8-A300-782151B97601}" type="pres">
      <dgm:prSet presAssocID="{942CDD3C-BB93-4F3F-B038-6DD266F8184D}" presName="ChildText" presStyleLbl="revTx" presStyleIdx="2" presStyleCnt="4" custLinFactNeighborX="22912">
        <dgm:presLayoutVars>
          <dgm:chMax val="0"/>
          <dgm:chPref val="0"/>
          <dgm:bulletEnabled val="1"/>
        </dgm:presLayoutVars>
      </dgm:prSet>
      <dgm:spPr/>
    </dgm:pt>
    <dgm:pt modelId="{CDF0F3C5-CAF2-46B6-AA6B-3A73E8109190}" type="pres">
      <dgm:prSet presAssocID="{42651345-7387-4595-8F0D-11C077422195}" presName="sibTrans" presStyleCnt="0"/>
      <dgm:spPr/>
    </dgm:pt>
    <dgm:pt modelId="{F2DC224E-0326-4F7F-BAEE-10C427340AF5}" type="pres">
      <dgm:prSet presAssocID="{C11824D4-3754-459E-B13F-3A51D97D67D0}" presName="composite" presStyleCnt="0"/>
      <dgm:spPr/>
    </dgm:pt>
    <dgm:pt modelId="{ED7DEBE5-6ED4-4312-9FDD-B0ED204213DE}" type="pres">
      <dgm:prSet presAssocID="{C11824D4-3754-459E-B13F-3A51D97D67D0}" presName="ParentText" presStyleLbl="node1" presStyleIdx="3" presStyleCnt="4" custScaleX="123408" custLinFactNeighborX="-8" custLinFactNeighborY="-4762">
        <dgm:presLayoutVars>
          <dgm:chMax val="1"/>
          <dgm:chPref val="1"/>
          <dgm:bulletEnabled val="1"/>
        </dgm:presLayoutVars>
      </dgm:prSet>
      <dgm:spPr/>
    </dgm:pt>
    <dgm:pt modelId="{AA2B73F4-3F91-46DB-952A-620F361C48E0}" type="pres">
      <dgm:prSet presAssocID="{C11824D4-3754-459E-B13F-3A51D97D67D0}" presName="FinalChildText" presStyleLbl="revTx" presStyleIdx="3" presStyleCnt="4" custLinFactNeighborX="25971" custLinFactNeighborY="-5892">
        <dgm:presLayoutVars>
          <dgm:chMax val="0"/>
          <dgm:chPref val="0"/>
          <dgm:bulletEnabled val="1"/>
        </dgm:presLayoutVars>
      </dgm:prSet>
      <dgm:spPr/>
    </dgm:pt>
  </dgm:ptLst>
  <dgm:cxnLst>
    <dgm:cxn modelId="{DADCB624-9473-4168-9F11-38B31CE210AE}" type="presOf" srcId="{8D1E6660-C12F-4976-849C-283169909FB1}" destId="{E3BEF291-FB50-4E40-A0D8-0A81DAED4CCA}" srcOrd="0" destOrd="0" presId="urn:microsoft.com/office/officeart/2005/8/layout/StepDownProcess"/>
    <dgm:cxn modelId="{ABA72F38-007F-48DC-8126-8BC7B9B59970}" type="presOf" srcId="{A6A87265-C610-4DDB-9BAC-C857B92C1007}" destId="{AA2B73F4-3F91-46DB-952A-620F361C48E0}" srcOrd="0" destOrd="0" presId="urn:microsoft.com/office/officeart/2005/8/layout/StepDownProcess"/>
    <dgm:cxn modelId="{8EE0483C-32BD-4029-87D2-28D62AF6C5D9}" srcId="{01CDEF31-A553-4675-B236-0DF284DD4448}" destId="{942CDD3C-BB93-4F3F-B038-6DD266F8184D}" srcOrd="2" destOrd="0" parTransId="{847593D0-A75F-4B2B-8A7B-C5BFFAA2A8F2}" sibTransId="{42651345-7387-4595-8F0D-11C077422195}"/>
    <dgm:cxn modelId="{C4CB2363-7B96-4991-9DD5-DE9E46E57BAD}" type="presOf" srcId="{942CDD3C-BB93-4F3F-B038-6DD266F8184D}" destId="{60103C1A-63DD-432A-9104-786F80FF40FE}" srcOrd="0" destOrd="0" presId="urn:microsoft.com/office/officeart/2005/8/layout/StepDownProcess"/>
    <dgm:cxn modelId="{0166CB71-49FD-4A40-891B-950A8AEF1E54}" type="presOf" srcId="{C11824D4-3754-459E-B13F-3A51D97D67D0}" destId="{ED7DEBE5-6ED4-4312-9FDD-B0ED204213DE}" srcOrd="0" destOrd="0" presId="urn:microsoft.com/office/officeart/2005/8/layout/StepDownProcess"/>
    <dgm:cxn modelId="{4E30F874-0E04-4DFA-B68C-59A239B54F85}" srcId="{01CDEF31-A553-4675-B236-0DF284DD4448}" destId="{8D1E6660-C12F-4976-849C-283169909FB1}" srcOrd="0" destOrd="0" parTransId="{AB4A76EC-8D12-444D-B572-CAC261B0584B}" sibTransId="{396D2366-940E-48BA-AF16-5AC682DC820E}"/>
    <dgm:cxn modelId="{52EF4558-19CF-48A2-B83B-7AEAD57ED03D}" srcId="{01CDEF31-A553-4675-B236-0DF284DD4448}" destId="{FFF64EDC-89F4-4E12-8F62-7A9CD02AF2EC}" srcOrd="1" destOrd="0" parTransId="{8F919276-B3B9-468D-BEDF-A53A59EE5059}" sibTransId="{85C52819-97E4-43C6-A6AE-EDAFC2B70F41}"/>
    <dgm:cxn modelId="{AA90B279-2D94-461D-BFAB-0A8969FCE5DA}" srcId="{8D1E6660-C12F-4976-849C-283169909FB1}" destId="{D634D606-6EC6-48C6-9228-9675272AF98A}" srcOrd="0" destOrd="0" parTransId="{0ED826BE-5A7A-4683-93EE-2F66E0BEDE31}" sibTransId="{1D408B50-08A8-46A4-9CC7-83661604F599}"/>
    <dgm:cxn modelId="{7EB36D90-D555-4E6C-80F4-6AD87921A9F6}" srcId="{C11824D4-3754-459E-B13F-3A51D97D67D0}" destId="{A6A87265-C610-4DDB-9BAC-C857B92C1007}" srcOrd="0" destOrd="0" parTransId="{589B22EA-A629-4654-B916-A80554C329DC}" sibTransId="{253BD4AE-0005-4B8E-B709-71052C0EB1CA}"/>
    <dgm:cxn modelId="{1D3EF496-E978-416C-B05C-4B35B4234546}" type="presOf" srcId="{01CDEF31-A553-4675-B236-0DF284DD4448}" destId="{1598B56B-8D63-4188-957F-A0E1A822F3A2}" srcOrd="0" destOrd="0" presId="urn:microsoft.com/office/officeart/2005/8/layout/StepDownProcess"/>
    <dgm:cxn modelId="{DFA7C2AC-E2AC-4A2E-9903-DE30FE35E1E8}" srcId="{01CDEF31-A553-4675-B236-0DF284DD4448}" destId="{C11824D4-3754-459E-B13F-3A51D97D67D0}" srcOrd="3" destOrd="0" parTransId="{91FECBE4-33EE-4554-A575-81F0C261164F}" sibTransId="{B9DAD94D-1647-4A6A-B8B0-ECE9F700AAA2}"/>
    <dgm:cxn modelId="{39436DD3-E644-4E01-928B-DF449AE703B4}" type="presOf" srcId="{58C74ED9-9F4F-403E-A8AB-6CA57F43BEAB}" destId="{56B07CCE-28FB-49E8-BE40-A3B9F9E503A2}" srcOrd="0" destOrd="0" presId="urn:microsoft.com/office/officeart/2005/8/layout/StepDownProcess"/>
    <dgm:cxn modelId="{B53306D5-F7A3-43F8-ADD5-8766C8E482E4}" type="presOf" srcId="{6042BBF5-BC61-4D00-8A1A-A60C0CD94BBE}" destId="{E4E5A477-7536-4CA8-A300-782151B97601}" srcOrd="0" destOrd="0" presId="urn:microsoft.com/office/officeart/2005/8/layout/StepDownProcess"/>
    <dgm:cxn modelId="{C38B16DC-21A4-4A70-B8B9-795FFC33BCE3}" srcId="{FFF64EDC-89F4-4E12-8F62-7A9CD02AF2EC}" destId="{58C74ED9-9F4F-403E-A8AB-6CA57F43BEAB}" srcOrd="0" destOrd="0" parTransId="{3E7AB679-E1A3-4F65-8619-9849A5A035CA}" sibTransId="{5FF08A98-268D-4464-908D-E36E170FDB14}"/>
    <dgm:cxn modelId="{CBCD95EB-06E4-4264-A9B3-011571D8F8F3}" srcId="{942CDD3C-BB93-4F3F-B038-6DD266F8184D}" destId="{6042BBF5-BC61-4D00-8A1A-A60C0CD94BBE}" srcOrd="0" destOrd="0" parTransId="{C92241B3-33AB-4EE8-9C73-219143464B2D}" sibTransId="{F0F9539E-EF8F-45A9-B157-DA892B8B46E0}"/>
    <dgm:cxn modelId="{8EE00AF4-3967-4C64-ADE9-5637DECA5387}" type="presOf" srcId="{D634D606-6EC6-48C6-9228-9675272AF98A}" destId="{AE0DDA78-C76E-42AC-8FC9-84C5EED83A10}" srcOrd="0" destOrd="0" presId="urn:microsoft.com/office/officeart/2005/8/layout/StepDownProcess"/>
    <dgm:cxn modelId="{1503B9F7-A51B-4BDC-8C81-9AE472CDDF28}" type="presOf" srcId="{FFF64EDC-89F4-4E12-8F62-7A9CD02AF2EC}" destId="{9B7CD4B3-E710-47BF-B9FA-04361734A8C9}" srcOrd="0" destOrd="0" presId="urn:microsoft.com/office/officeart/2005/8/layout/StepDownProcess"/>
    <dgm:cxn modelId="{F60AEEB1-0ABB-477C-8DE3-2D26B6FF0168}" type="presParOf" srcId="{1598B56B-8D63-4188-957F-A0E1A822F3A2}" destId="{1365E172-38AE-40F4-B7F3-E6B138DEA64C}" srcOrd="0" destOrd="0" presId="urn:microsoft.com/office/officeart/2005/8/layout/StepDownProcess"/>
    <dgm:cxn modelId="{73AC8D6C-3BC0-450A-94EF-2562F2CFBDDA}" type="presParOf" srcId="{1365E172-38AE-40F4-B7F3-E6B138DEA64C}" destId="{931FB073-0018-4124-B12D-A2AB98E927C6}" srcOrd="0" destOrd="0" presId="urn:microsoft.com/office/officeart/2005/8/layout/StepDownProcess"/>
    <dgm:cxn modelId="{7212264F-D74E-498F-B041-DF9901A24B58}" type="presParOf" srcId="{1365E172-38AE-40F4-B7F3-E6B138DEA64C}" destId="{E3BEF291-FB50-4E40-A0D8-0A81DAED4CCA}" srcOrd="1" destOrd="0" presId="urn:microsoft.com/office/officeart/2005/8/layout/StepDownProcess"/>
    <dgm:cxn modelId="{A4D4BAF5-01C1-44D3-A614-41844B7107E6}" type="presParOf" srcId="{1365E172-38AE-40F4-B7F3-E6B138DEA64C}" destId="{AE0DDA78-C76E-42AC-8FC9-84C5EED83A10}" srcOrd="2" destOrd="0" presId="urn:microsoft.com/office/officeart/2005/8/layout/StepDownProcess"/>
    <dgm:cxn modelId="{545B8D0F-2CEE-47FD-8AF9-3F028F033574}" type="presParOf" srcId="{1598B56B-8D63-4188-957F-A0E1A822F3A2}" destId="{8D3B744D-AB85-4BDA-A5C5-A703628035C9}" srcOrd="1" destOrd="0" presId="urn:microsoft.com/office/officeart/2005/8/layout/StepDownProcess"/>
    <dgm:cxn modelId="{B6464367-9F87-4FBE-9BA8-36298F88C4EC}" type="presParOf" srcId="{1598B56B-8D63-4188-957F-A0E1A822F3A2}" destId="{8528CB3D-3127-470D-9601-EC29E2CA8E5E}" srcOrd="2" destOrd="0" presId="urn:microsoft.com/office/officeart/2005/8/layout/StepDownProcess"/>
    <dgm:cxn modelId="{050A02DE-CB1D-456E-A0B0-B659888E5E2E}" type="presParOf" srcId="{8528CB3D-3127-470D-9601-EC29E2CA8E5E}" destId="{144E5B29-4E2D-4203-852E-700EB3B34D91}" srcOrd="0" destOrd="0" presId="urn:microsoft.com/office/officeart/2005/8/layout/StepDownProcess"/>
    <dgm:cxn modelId="{14C8A932-9C77-4D88-AC7C-94BCB79F07B1}" type="presParOf" srcId="{8528CB3D-3127-470D-9601-EC29E2CA8E5E}" destId="{9B7CD4B3-E710-47BF-B9FA-04361734A8C9}" srcOrd="1" destOrd="0" presId="urn:microsoft.com/office/officeart/2005/8/layout/StepDownProcess"/>
    <dgm:cxn modelId="{DDDF7551-C3B0-418B-B58C-381F594680E5}" type="presParOf" srcId="{8528CB3D-3127-470D-9601-EC29E2CA8E5E}" destId="{56B07CCE-28FB-49E8-BE40-A3B9F9E503A2}" srcOrd="2" destOrd="0" presId="urn:microsoft.com/office/officeart/2005/8/layout/StepDownProcess"/>
    <dgm:cxn modelId="{4C0FF5B8-9627-42BD-B8D6-839CA56138CF}" type="presParOf" srcId="{1598B56B-8D63-4188-957F-A0E1A822F3A2}" destId="{516E528E-BB7B-489D-BDEB-273DBC20DFE9}" srcOrd="3" destOrd="0" presId="urn:microsoft.com/office/officeart/2005/8/layout/StepDownProcess"/>
    <dgm:cxn modelId="{4CC62AD0-7A74-4898-B131-6CD45F8E1589}" type="presParOf" srcId="{1598B56B-8D63-4188-957F-A0E1A822F3A2}" destId="{5EC2411C-E2F1-44D4-94FC-6B042ED1966A}" srcOrd="4" destOrd="0" presId="urn:microsoft.com/office/officeart/2005/8/layout/StepDownProcess"/>
    <dgm:cxn modelId="{0E0561E6-A0B5-484A-A25B-DC9DD0CCF728}" type="presParOf" srcId="{5EC2411C-E2F1-44D4-94FC-6B042ED1966A}" destId="{F0A33D86-C4A1-41A0-BCD1-A7775687EEC0}" srcOrd="0" destOrd="0" presId="urn:microsoft.com/office/officeart/2005/8/layout/StepDownProcess"/>
    <dgm:cxn modelId="{812A4114-2814-4A37-A2BD-65C7B2395450}" type="presParOf" srcId="{5EC2411C-E2F1-44D4-94FC-6B042ED1966A}" destId="{60103C1A-63DD-432A-9104-786F80FF40FE}" srcOrd="1" destOrd="0" presId="urn:microsoft.com/office/officeart/2005/8/layout/StepDownProcess"/>
    <dgm:cxn modelId="{D6830E8D-9036-45C9-BE64-2C2DB294FFB6}" type="presParOf" srcId="{5EC2411C-E2F1-44D4-94FC-6B042ED1966A}" destId="{E4E5A477-7536-4CA8-A300-782151B97601}" srcOrd="2" destOrd="0" presId="urn:microsoft.com/office/officeart/2005/8/layout/StepDownProcess"/>
    <dgm:cxn modelId="{A7D3F5BB-6258-4C32-BF2E-E2496C189FEE}" type="presParOf" srcId="{1598B56B-8D63-4188-957F-A0E1A822F3A2}" destId="{CDF0F3C5-CAF2-46B6-AA6B-3A73E8109190}" srcOrd="5" destOrd="0" presId="urn:microsoft.com/office/officeart/2005/8/layout/StepDownProcess"/>
    <dgm:cxn modelId="{ADDCBBC2-0C6B-439D-9E99-2914F782CA06}" type="presParOf" srcId="{1598B56B-8D63-4188-957F-A0E1A822F3A2}" destId="{F2DC224E-0326-4F7F-BAEE-10C427340AF5}" srcOrd="6" destOrd="0" presId="urn:microsoft.com/office/officeart/2005/8/layout/StepDownProcess"/>
    <dgm:cxn modelId="{6080DB4A-01EE-4C68-9F16-267DF581A65C}" type="presParOf" srcId="{F2DC224E-0326-4F7F-BAEE-10C427340AF5}" destId="{ED7DEBE5-6ED4-4312-9FDD-B0ED204213DE}" srcOrd="0" destOrd="0" presId="urn:microsoft.com/office/officeart/2005/8/layout/StepDownProcess"/>
    <dgm:cxn modelId="{CAD16FF3-C0DA-43C1-9F45-3C05FF379D37}" type="presParOf" srcId="{F2DC224E-0326-4F7F-BAEE-10C427340AF5}" destId="{AA2B73F4-3F91-46DB-952A-620F361C48E0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1FB073-0018-4124-B12D-A2AB98E927C6}">
      <dsp:nvSpPr>
        <dsp:cNvPr id="0" name=""/>
        <dsp:cNvSpPr/>
      </dsp:nvSpPr>
      <dsp:spPr>
        <a:xfrm rot="5400000">
          <a:off x="1288291" y="1184365"/>
          <a:ext cx="1040130" cy="118415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BEF291-FB50-4E40-A0D8-0A81DAED4CCA}">
      <dsp:nvSpPr>
        <dsp:cNvPr id="0" name=""/>
        <dsp:cNvSpPr/>
      </dsp:nvSpPr>
      <dsp:spPr>
        <a:xfrm>
          <a:off x="807787" y="31360"/>
          <a:ext cx="2160833" cy="122561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index.html</a:t>
          </a:r>
        </a:p>
      </dsp:txBody>
      <dsp:txXfrm>
        <a:off x="867628" y="91201"/>
        <a:ext cx="2041151" cy="1105937"/>
      </dsp:txXfrm>
    </dsp:sp>
    <dsp:sp modelId="{AE0DDA78-C76E-42AC-8FC9-84C5EED83A10}">
      <dsp:nvSpPr>
        <dsp:cNvPr id="0" name=""/>
        <dsp:cNvSpPr/>
      </dsp:nvSpPr>
      <dsp:spPr>
        <a:xfrm>
          <a:off x="3055468" y="148250"/>
          <a:ext cx="1273486" cy="990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900" kern="1200"/>
        </a:p>
      </dsp:txBody>
      <dsp:txXfrm>
        <a:off x="3055468" y="148250"/>
        <a:ext cx="1273486" cy="990600"/>
      </dsp:txXfrm>
    </dsp:sp>
    <dsp:sp modelId="{144E5B29-4E2D-4203-852E-700EB3B34D91}">
      <dsp:nvSpPr>
        <dsp:cNvPr id="0" name=""/>
        <dsp:cNvSpPr/>
      </dsp:nvSpPr>
      <dsp:spPr>
        <a:xfrm rot="5400000">
          <a:off x="2838397" y="2561140"/>
          <a:ext cx="1040130" cy="118415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7CD4B3-E710-47BF-B9FA-04361734A8C9}">
      <dsp:nvSpPr>
        <dsp:cNvPr id="0" name=""/>
        <dsp:cNvSpPr/>
      </dsp:nvSpPr>
      <dsp:spPr>
        <a:xfrm>
          <a:off x="2357892" y="1408135"/>
          <a:ext cx="2160833" cy="122561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 err="1"/>
            <a:t>mod_identity.php</a:t>
          </a:r>
          <a:endParaRPr lang="es-MX" sz="1400" kern="1200" dirty="0"/>
        </a:p>
      </dsp:txBody>
      <dsp:txXfrm>
        <a:off x="2417733" y="1467976"/>
        <a:ext cx="2041151" cy="1105937"/>
      </dsp:txXfrm>
    </dsp:sp>
    <dsp:sp modelId="{56B07CCE-28FB-49E8-BE40-A3B9F9E503A2}">
      <dsp:nvSpPr>
        <dsp:cNvPr id="0" name=""/>
        <dsp:cNvSpPr/>
      </dsp:nvSpPr>
      <dsp:spPr>
        <a:xfrm>
          <a:off x="4605573" y="1525026"/>
          <a:ext cx="1273486" cy="990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900" kern="1200"/>
        </a:p>
      </dsp:txBody>
      <dsp:txXfrm>
        <a:off x="4605573" y="1525026"/>
        <a:ext cx="1273486" cy="990600"/>
      </dsp:txXfrm>
    </dsp:sp>
    <dsp:sp modelId="{F0A33D86-C4A1-41A0-BCD1-A7775687EEC0}">
      <dsp:nvSpPr>
        <dsp:cNvPr id="0" name=""/>
        <dsp:cNvSpPr/>
      </dsp:nvSpPr>
      <dsp:spPr>
        <a:xfrm rot="5400000">
          <a:off x="4388502" y="3937916"/>
          <a:ext cx="1040130" cy="118415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103C1A-63DD-432A-9104-786F80FF40FE}">
      <dsp:nvSpPr>
        <dsp:cNvPr id="0" name=""/>
        <dsp:cNvSpPr/>
      </dsp:nvSpPr>
      <dsp:spPr>
        <a:xfrm>
          <a:off x="3907998" y="2784911"/>
          <a:ext cx="2160833" cy="122561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 err="1"/>
            <a:t>mod_identityredirect.php</a:t>
          </a:r>
          <a:endParaRPr lang="es-MX" sz="1400" kern="1200" dirty="0"/>
        </a:p>
      </dsp:txBody>
      <dsp:txXfrm>
        <a:off x="3967839" y="2844752"/>
        <a:ext cx="2041151" cy="1105937"/>
      </dsp:txXfrm>
    </dsp:sp>
    <dsp:sp modelId="{E4E5A477-7536-4CA8-A300-782151B97601}">
      <dsp:nvSpPr>
        <dsp:cNvPr id="0" name=""/>
        <dsp:cNvSpPr/>
      </dsp:nvSpPr>
      <dsp:spPr>
        <a:xfrm>
          <a:off x="6155679" y="2901802"/>
          <a:ext cx="1273486" cy="990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900" kern="1200" dirty="0"/>
        </a:p>
      </dsp:txBody>
      <dsp:txXfrm>
        <a:off x="6155679" y="2901802"/>
        <a:ext cx="1273486" cy="990600"/>
      </dsp:txXfrm>
    </dsp:sp>
    <dsp:sp modelId="{ED7DEBE5-6ED4-4312-9FDD-B0ED204213DE}">
      <dsp:nvSpPr>
        <dsp:cNvPr id="0" name=""/>
        <dsp:cNvSpPr/>
      </dsp:nvSpPr>
      <dsp:spPr>
        <a:xfrm>
          <a:off x="5457963" y="4103322"/>
          <a:ext cx="2160833" cy="122561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 err="1"/>
            <a:t>mod_admlist.php</a:t>
          </a:r>
          <a:endParaRPr lang="es-MX" sz="1400" kern="1200" dirty="0"/>
        </a:p>
      </dsp:txBody>
      <dsp:txXfrm>
        <a:off x="5517804" y="4163163"/>
        <a:ext cx="2041151" cy="1105937"/>
      </dsp:txXfrm>
    </dsp:sp>
    <dsp:sp modelId="{AA2B73F4-3F91-46DB-952A-620F361C48E0}">
      <dsp:nvSpPr>
        <dsp:cNvPr id="0" name=""/>
        <dsp:cNvSpPr/>
      </dsp:nvSpPr>
      <dsp:spPr>
        <a:xfrm>
          <a:off x="7744740" y="4220211"/>
          <a:ext cx="1273486" cy="990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1400" kern="1200" dirty="0"/>
        </a:p>
      </dsp:txBody>
      <dsp:txXfrm>
        <a:off x="7744740" y="4220211"/>
        <a:ext cx="1273486" cy="990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2498CB-26F2-4289-A21B-23C2CAE16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1B145B-5D2C-4235-B8ED-349FFC45A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132383-D387-485E-8CD5-5D8DB85C9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1652-8807-48F3-975B-60A4430BE41C}" type="datetimeFigureOut">
              <a:rPr lang="es-MX" smtClean="0"/>
              <a:t>27/11/2018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431E30-D74F-45B3-ABF3-18D6D68D5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F499F-06B1-48DF-B3C2-0A70380F6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D652-A387-4937-B8CD-6F0B4B8231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926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E09852-A821-4F09-82D5-6E52B8E5C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D24E20-2200-4D12-8250-2DFCA0F751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D7EC7B-F08C-49A6-A37B-C2C28AC99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1652-8807-48F3-975B-60A4430BE41C}" type="datetimeFigureOut">
              <a:rPr lang="es-MX" smtClean="0"/>
              <a:t>27/11/2018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5AE0A9-B40E-4513-9E09-669F2AE43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DB0093-1849-48D6-B024-110D11D80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D652-A387-4937-B8CD-6F0B4B8231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191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0049CFE-6F89-436E-B88E-690BF229CC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CCE074-FC1B-41C1-B97F-9F473A7B2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599350-2AE4-4410-92D7-8072CE425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1652-8807-48F3-975B-60A4430BE41C}" type="datetimeFigureOut">
              <a:rPr lang="es-MX" smtClean="0"/>
              <a:t>27/11/2018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CE55BD-1BCB-4B97-AD1E-74D4D6310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27CCE9-9326-4229-959F-8B64317FC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D652-A387-4937-B8CD-6F0B4B8231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8072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9D8461-E784-4461-B04B-04B5C8156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5C7DD3-CD8B-4819-9308-9D8F9C59A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38C34D-7ED5-4AF1-B4DF-42E94BB77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1652-8807-48F3-975B-60A4430BE41C}" type="datetimeFigureOut">
              <a:rPr lang="es-MX" smtClean="0"/>
              <a:t>27/11/2018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295A6E-7C82-4A23-8554-A7508972F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238A3D-90AE-4B7E-845F-EE13FAF16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D652-A387-4937-B8CD-6F0B4B8231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5059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CB3259-EA58-4E27-88B6-F48AEA65A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886826-7712-4888-9840-A164AEAE1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FE6503-AE3E-46C6-8E79-B3711325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1652-8807-48F3-975B-60A4430BE41C}" type="datetimeFigureOut">
              <a:rPr lang="es-MX" smtClean="0"/>
              <a:t>27/11/2018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0ECE92-DA56-4D72-956F-9EB916253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F56832-435A-4C77-9C18-88BCC86A8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D652-A387-4937-B8CD-6F0B4B8231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5146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BF1BA4-AA95-4B9A-8E34-BF1903E0A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968720-1209-4354-BE3A-B560276C5A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804F05-263A-44C8-A192-DFC0D4CDC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857159-B83B-436F-8141-821754EA5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1652-8807-48F3-975B-60A4430BE41C}" type="datetimeFigureOut">
              <a:rPr lang="es-MX" smtClean="0"/>
              <a:t>27/11/2018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DC43B0-547B-4557-A03E-40D25938A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AD3A24-5C62-456A-A32E-7BED71252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D652-A387-4937-B8CD-6F0B4B8231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9248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138D45-4AFE-474A-B172-D5C63E11E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F01E95-63B4-497F-8B71-53F240D7B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9B036CB-CF1D-4947-A333-AC89FBDE0C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919835A-07BE-432E-A551-14C5127880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25295C6-F390-4C7A-B4E7-F257C2DD2B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8A19FCD-D21D-46BC-B289-0F69CA395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1652-8807-48F3-975B-60A4430BE41C}" type="datetimeFigureOut">
              <a:rPr lang="es-MX" smtClean="0"/>
              <a:t>27/11/2018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1CB3F89-A06E-4C40-B889-A8A61DAE0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44C9687-06DB-4C62-AC56-0B2CA0245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D652-A387-4937-B8CD-6F0B4B8231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92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1A7CF5-496B-4111-A7CB-7E3963670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948CAE-225B-41F2-A3F1-38023A771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1652-8807-48F3-975B-60A4430BE41C}" type="datetimeFigureOut">
              <a:rPr lang="es-MX" smtClean="0"/>
              <a:t>27/11/2018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E32DB62-1ACE-4F90-85A7-6649C43D8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88DDC1F-8B2E-4841-A4FE-2E3F3CFC2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D652-A387-4937-B8CD-6F0B4B8231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809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811400D-44EB-4CD8-8FB9-9B540E5D0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1652-8807-48F3-975B-60A4430BE41C}" type="datetimeFigureOut">
              <a:rPr lang="es-MX" smtClean="0"/>
              <a:t>27/11/2018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647ECCF-7BCE-48E0-86AD-F582A0616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EE30834-4BCF-499A-9585-B141BD80C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D652-A387-4937-B8CD-6F0B4B8231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86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A3180E-56A0-49DA-885C-F575D5A85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C0F157-3DDF-4127-AEBD-7EAD0B327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22153A3-F8B5-4B2B-9CE9-60567F0044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9C0C1A-7DBA-49C1-9CDE-696FAB3A5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1652-8807-48F3-975B-60A4430BE41C}" type="datetimeFigureOut">
              <a:rPr lang="es-MX" smtClean="0"/>
              <a:t>27/11/2018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25FEA4D-73C4-43F7-8E1E-EAED7250A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A2B9AC0-941A-4049-8784-D0E33F93A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D652-A387-4937-B8CD-6F0B4B8231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4780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BFFCE2-81F6-4E24-9084-A4060D66C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4AF32A7-E739-4D99-998B-C9CBBC28B0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8F64179-F6D7-4F72-8194-C234EC401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AF03E0-7717-4DC9-8407-0E0B6BC0B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1652-8807-48F3-975B-60A4430BE41C}" type="datetimeFigureOut">
              <a:rPr lang="es-MX" smtClean="0"/>
              <a:t>27/11/2018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628387-4CE7-4856-B3AF-941DFA589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AA93A9D-32FC-423B-A93E-A4EEB8C61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D652-A387-4937-B8CD-6F0B4B8231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0828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114969A-2FD5-4B59-9525-DA869316E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8D2BD9-34FC-45E4-90EE-452FCF594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08C70F-6AC4-483B-A448-7FE92A5523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61652-8807-48F3-975B-60A4430BE41C}" type="datetimeFigureOut">
              <a:rPr lang="es-MX" smtClean="0"/>
              <a:t>27/11/2018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C6A1B8-FBB1-4D4C-B80F-A8AF10636C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EF8E49-1B42-4F50-9585-0D57C6455F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1D652-A387-4937-B8CD-6F0B4B8231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643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AF0E2C-5D30-470B-9D54-4D7245787D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836D1F-1450-4270-B65B-EFFCC736AB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4384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5017E672-157A-4215-BE56-49BF91A250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508294"/>
              </p:ext>
            </p:extLst>
          </p:nvPr>
        </p:nvGraphicFramePr>
        <p:xfrm>
          <a:off x="-88630" y="875308"/>
          <a:ext cx="949527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35043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18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fromero105@gmail.com</dc:creator>
  <cp:lastModifiedBy>fromero105@gmail.com</cp:lastModifiedBy>
  <cp:revision>2</cp:revision>
  <dcterms:created xsi:type="dcterms:W3CDTF">2018-11-28T00:50:23Z</dcterms:created>
  <dcterms:modified xsi:type="dcterms:W3CDTF">2018-11-28T14:00:24Z</dcterms:modified>
</cp:coreProperties>
</file>