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F1B171-62F0-45E5-8C76-F245F04D1B6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5155325-99B9-45A9-ABCA-9F79EF5E2A86}">
      <dgm:prSet phldrT="[Texto]"/>
      <dgm:spPr/>
      <dgm:t>
        <a:bodyPr/>
        <a:lstStyle/>
        <a:p>
          <a:r>
            <a:rPr lang="es-MX"/>
            <a:t>index.html</a:t>
          </a:r>
        </a:p>
      </dgm:t>
    </dgm:pt>
    <dgm:pt modelId="{723F486E-8DC4-4CFF-BF00-70034F4D3B48}" type="parTrans" cxnId="{7166BFC3-966C-44C0-88D3-0297E567884D}">
      <dgm:prSet/>
      <dgm:spPr/>
      <dgm:t>
        <a:bodyPr/>
        <a:lstStyle/>
        <a:p>
          <a:endParaRPr lang="es-MX"/>
        </a:p>
      </dgm:t>
    </dgm:pt>
    <dgm:pt modelId="{ADAD6332-57E0-475D-ADE6-3EFEB0B8E6B8}" type="sibTrans" cxnId="{7166BFC3-966C-44C0-88D3-0297E567884D}">
      <dgm:prSet/>
      <dgm:spPr/>
      <dgm:t>
        <a:bodyPr/>
        <a:lstStyle/>
        <a:p>
          <a:endParaRPr lang="es-MX"/>
        </a:p>
      </dgm:t>
    </dgm:pt>
    <dgm:pt modelId="{E0DA5958-53A2-4E97-AD4E-567DE8C22A2A}">
      <dgm:prSet phldrT="[Texto]"/>
      <dgm:spPr/>
      <dgm:t>
        <a:bodyPr/>
        <a:lstStyle/>
        <a:p>
          <a:r>
            <a:rPr lang="es-MX" dirty="0" err="1"/>
            <a:t>inscripcion_tipoparticipante.php</a:t>
          </a:r>
          <a:endParaRPr lang="es-MX" dirty="0"/>
        </a:p>
      </dgm:t>
    </dgm:pt>
    <dgm:pt modelId="{286B6D20-4B15-425C-8191-1A74A60359A2}" type="parTrans" cxnId="{7CC48357-8A47-4E0F-B11B-CE92A62252B1}">
      <dgm:prSet/>
      <dgm:spPr/>
      <dgm:t>
        <a:bodyPr/>
        <a:lstStyle/>
        <a:p>
          <a:endParaRPr lang="es-MX"/>
        </a:p>
      </dgm:t>
    </dgm:pt>
    <dgm:pt modelId="{82AF6FC0-F044-461D-AFB5-92BD47391233}" type="sibTrans" cxnId="{7CC48357-8A47-4E0F-B11B-CE92A62252B1}">
      <dgm:prSet/>
      <dgm:spPr/>
      <dgm:t>
        <a:bodyPr/>
        <a:lstStyle/>
        <a:p>
          <a:endParaRPr lang="es-MX"/>
        </a:p>
      </dgm:t>
    </dgm:pt>
    <dgm:pt modelId="{B6DE198A-E1A0-4554-9095-4FC6C061879F}">
      <dgm:prSet phldrT="[Texto]" phldr="1"/>
      <dgm:spPr/>
      <dgm:t>
        <a:bodyPr/>
        <a:lstStyle/>
        <a:p>
          <a:endParaRPr lang="es-MX"/>
        </a:p>
      </dgm:t>
    </dgm:pt>
    <dgm:pt modelId="{9C14B15C-78E9-4B51-8541-F22F859F6439}" type="parTrans" cxnId="{D63C329F-4401-47A6-9CA3-BA3BB3A31028}">
      <dgm:prSet/>
      <dgm:spPr/>
      <dgm:t>
        <a:bodyPr/>
        <a:lstStyle/>
        <a:p>
          <a:endParaRPr lang="es-MX"/>
        </a:p>
      </dgm:t>
    </dgm:pt>
    <dgm:pt modelId="{F99EF22E-0CDE-437D-8B71-3120D6199174}" type="sibTrans" cxnId="{D63C329F-4401-47A6-9CA3-BA3BB3A31028}">
      <dgm:prSet/>
      <dgm:spPr/>
      <dgm:t>
        <a:bodyPr/>
        <a:lstStyle/>
        <a:p>
          <a:endParaRPr lang="es-MX"/>
        </a:p>
      </dgm:t>
    </dgm:pt>
    <dgm:pt modelId="{76FC298A-EEFE-4B8E-967D-BEAE563E95A2}">
      <dgm:prSet phldrT="[Texto]" phldr="1"/>
      <dgm:spPr/>
      <dgm:t>
        <a:bodyPr/>
        <a:lstStyle/>
        <a:p>
          <a:endParaRPr lang="es-MX" dirty="0"/>
        </a:p>
      </dgm:t>
    </dgm:pt>
    <dgm:pt modelId="{8C9CD9DE-5119-4950-8593-A4DE31385C76}" type="parTrans" cxnId="{09F44ADB-4761-4C9D-915F-179E658EDC66}">
      <dgm:prSet/>
      <dgm:spPr/>
      <dgm:t>
        <a:bodyPr/>
        <a:lstStyle/>
        <a:p>
          <a:endParaRPr lang="es-MX"/>
        </a:p>
      </dgm:t>
    </dgm:pt>
    <dgm:pt modelId="{2F0B52AE-49DB-4BE6-BC38-F5E8F346A884}" type="sibTrans" cxnId="{09F44ADB-4761-4C9D-915F-179E658EDC66}">
      <dgm:prSet/>
      <dgm:spPr/>
      <dgm:t>
        <a:bodyPr/>
        <a:lstStyle/>
        <a:p>
          <a:endParaRPr lang="es-MX"/>
        </a:p>
      </dgm:t>
    </dgm:pt>
    <dgm:pt modelId="{D6426750-5293-4C5A-86AD-0F5841519722}">
      <dgm:prSet phldrT="[Texto]" phldr="1"/>
      <dgm:spPr/>
      <dgm:t>
        <a:bodyPr/>
        <a:lstStyle/>
        <a:p>
          <a:endParaRPr lang="es-MX"/>
        </a:p>
      </dgm:t>
    </dgm:pt>
    <dgm:pt modelId="{D58F0967-AAFF-4316-9154-2A1D954CBB2B}" type="parTrans" cxnId="{659819E1-821C-4783-A3E0-A5AF5B3F927E}">
      <dgm:prSet/>
      <dgm:spPr/>
      <dgm:t>
        <a:bodyPr/>
        <a:lstStyle/>
        <a:p>
          <a:endParaRPr lang="es-MX"/>
        </a:p>
      </dgm:t>
    </dgm:pt>
    <dgm:pt modelId="{9EECD136-59F7-45AD-BB7B-60CE703B3610}" type="sibTrans" cxnId="{659819E1-821C-4783-A3E0-A5AF5B3F927E}">
      <dgm:prSet/>
      <dgm:spPr/>
      <dgm:t>
        <a:bodyPr/>
        <a:lstStyle/>
        <a:p>
          <a:endParaRPr lang="es-MX"/>
        </a:p>
      </dgm:t>
    </dgm:pt>
    <dgm:pt modelId="{36BD0E73-2AAF-4367-A678-BA1C27172C1B}" type="pres">
      <dgm:prSet presAssocID="{2CF1B171-62F0-45E5-8C76-F245F04D1B69}" presName="diagram" presStyleCnt="0">
        <dgm:presLayoutVars>
          <dgm:dir/>
          <dgm:resizeHandles val="exact"/>
        </dgm:presLayoutVars>
      </dgm:prSet>
      <dgm:spPr/>
    </dgm:pt>
    <dgm:pt modelId="{7A8A2789-E9AD-4D32-ACA9-1B3672E7CC34}" type="pres">
      <dgm:prSet presAssocID="{D5155325-99B9-45A9-ABCA-9F79EF5E2A86}" presName="node" presStyleLbl="node1" presStyleIdx="0" presStyleCnt="5" custScaleY="31370">
        <dgm:presLayoutVars>
          <dgm:bulletEnabled val="1"/>
        </dgm:presLayoutVars>
      </dgm:prSet>
      <dgm:spPr/>
    </dgm:pt>
    <dgm:pt modelId="{AF2D84CF-3C74-40BF-8A2F-E38BB531484D}" type="pres">
      <dgm:prSet presAssocID="{ADAD6332-57E0-475D-ADE6-3EFEB0B8E6B8}" presName="sibTrans" presStyleLbl="sibTrans2D1" presStyleIdx="0" presStyleCnt="4"/>
      <dgm:spPr/>
    </dgm:pt>
    <dgm:pt modelId="{DF34EE31-96B2-4A8F-8DBE-C4DB82A40ACF}" type="pres">
      <dgm:prSet presAssocID="{ADAD6332-57E0-475D-ADE6-3EFEB0B8E6B8}" presName="connectorText" presStyleLbl="sibTrans2D1" presStyleIdx="0" presStyleCnt="4"/>
      <dgm:spPr/>
    </dgm:pt>
    <dgm:pt modelId="{63396C22-E1CC-4DEE-982F-EEEFEEFD8073}" type="pres">
      <dgm:prSet presAssocID="{E0DA5958-53A2-4E97-AD4E-567DE8C22A2A}" presName="node" presStyleLbl="node1" presStyleIdx="1" presStyleCnt="5" custScaleY="31370">
        <dgm:presLayoutVars>
          <dgm:bulletEnabled val="1"/>
        </dgm:presLayoutVars>
      </dgm:prSet>
      <dgm:spPr/>
    </dgm:pt>
    <dgm:pt modelId="{5A3CA7DB-5DF9-4450-BC57-6230CEC69CEC}" type="pres">
      <dgm:prSet presAssocID="{82AF6FC0-F044-461D-AFB5-92BD47391233}" presName="sibTrans" presStyleLbl="sibTrans2D1" presStyleIdx="1" presStyleCnt="4"/>
      <dgm:spPr/>
    </dgm:pt>
    <dgm:pt modelId="{AA97B20E-68E5-4C51-A8A4-173380035D63}" type="pres">
      <dgm:prSet presAssocID="{82AF6FC0-F044-461D-AFB5-92BD47391233}" presName="connectorText" presStyleLbl="sibTrans2D1" presStyleIdx="1" presStyleCnt="4"/>
      <dgm:spPr/>
    </dgm:pt>
    <dgm:pt modelId="{20B2BCE8-7F21-4EA4-94E6-73E7795E2356}" type="pres">
      <dgm:prSet presAssocID="{B6DE198A-E1A0-4554-9095-4FC6C061879F}" presName="node" presStyleLbl="node1" presStyleIdx="2" presStyleCnt="5" custScaleY="31370">
        <dgm:presLayoutVars>
          <dgm:bulletEnabled val="1"/>
        </dgm:presLayoutVars>
      </dgm:prSet>
      <dgm:spPr/>
    </dgm:pt>
    <dgm:pt modelId="{8E2CD6B3-B0F5-4946-98E1-0830CF5CAC54}" type="pres">
      <dgm:prSet presAssocID="{F99EF22E-0CDE-437D-8B71-3120D6199174}" presName="sibTrans" presStyleLbl="sibTrans2D1" presStyleIdx="2" presStyleCnt="4"/>
      <dgm:spPr/>
    </dgm:pt>
    <dgm:pt modelId="{E16A5ACA-7B43-4E22-B13B-01E18F7C96A7}" type="pres">
      <dgm:prSet presAssocID="{F99EF22E-0CDE-437D-8B71-3120D6199174}" presName="connectorText" presStyleLbl="sibTrans2D1" presStyleIdx="2" presStyleCnt="4"/>
      <dgm:spPr/>
    </dgm:pt>
    <dgm:pt modelId="{DE621A76-F955-456C-90F6-99C292E7A281}" type="pres">
      <dgm:prSet presAssocID="{76FC298A-EEFE-4B8E-967D-BEAE563E95A2}" presName="node" presStyleLbl="node1" presStyleIdx="3" presStyleCnt="5" custScaleY="31370">
        <dgm:presLayoutVars>
          <dgm:bulletEnabled val="1"/>
        </dgm:presLayoutVars>
      </dgm:prSet>
      <dgm:spPr/>
    </dgm:pt>
    <dgm:pt modelId="{1722B17C-40FE-4309-94C9-A1D7F13FF8C5}" type="pres">
      <dgm:prSet presAssocID="{2F0B52AE-49DB-4BE6-BC38-F5E8F346A884}" presName="sibTrans" presStyleLbl="sibTrans2D1" presStyleIdx="3" presStyleCnt="4"/>
      <dgm:spPr/>
    </dgm:pt>
    <dgm:pt modelId="{70448784-71EA-4203-B808-B2A2CD8DE257}" type="pres">
      <dgm:prSet presAssocID="{2F0B52AE-49DB-4BE6-BC38-F5E8F346A884}" presName="connectorText" presStyleLbl="sibTrans2D1" presStyleIdx="3" presStyleCnt="4"/>
      <dgm:spPr/>
    </dgm:pt>
    <dgm:pt modelId="{1E9A501B-5FAB-400C-9D33-C3ACB9CDEDC5}" type="pres">
      <dgm:prSet presAssocID="{D6426750-5293-4C5A-86AD-0F5841519722}" presName="node" presStyleLbl="node1" presStyleIdx="4" presStyleCnt="5" custScaleY="31370">
        <dgm:presLayoutVars>
          <dgm:bulletEnabled val="1"/>
        </dgm:presLayoutVars>
      </dgm:prSet>
      <dgm:spPr/>
    </dgm:pt>
  </dgm:ptLst>
  <dgm:cxnLst>
    <dgm:cxn modelId="{C9DEED07-325C-4A1F-B8B2-3D97426DBEE9}" type="presOf" srcId="{F99EF22E-0CDE-437D-8B71-3120D6199174}" destId="{E16A5ACA-7B43-4E22-B13B-01E18F7C96A7}" srcOrd="1" destOrd="0" presId="urn:microsoft.com/office/officeart/2005/8/layout/process5"/>
    <dgm:cxn modelId="{45A93E26-BE90-4523-B515-10BACEF95965}" type="presOf" srcId="{E0DA5958-53A2-4E97-AD4E-567DE8C22A2A}" destId="{63396C22-E1CC-4DEE-982F-EEEFEEFD8073}" srcOrd="0" destOrd="0" presId="urn:microsoft.com/office/officeart/2005/8/layout/process5"/>
    <dgm:cxn modelId="{6EE8212B-C561-41FC-9158-52D49FDA42B5}" type="presOf" srcId="{2F0B52AE-49DB-4BE6-BC38-F5E8F346A884}" destId="{1722B17C-40FE-4309-94C9-A1D7F13FF8C5}" srcOrd="0" destOrd="0" presId="urn:microsoft.com/office/officeart/2005/8/layout/process5"/>
    <dgm:cxn modelId="{3E4BC046-6F69-4671-84F5-F5D68F2DDD58}" type="presOf" srcId="{82AF6FC0-F044-461D-AFB5-92BD47391233}" destId="{5A3CA7DB-5DF9-4450-BC57-6230CEC69CEC}" srcOrd="0" destOrd="0" presId="urn:microsoft.com/office/officeart/2005/8/layout/process5"/>
    <dgm:cxn modelId="{3358944B-40A3-4950-9408-676BFE3938C2}" type="presOf" srcId="{F99EF22E-0CDE-437D-8B71-3120D6199174}" destId="{8E2CD6B3-B0F5-4946-98E1-0830CF5CAC54}" srcOrd="0" destOrd="0" presId="urn:microsoft.com/office/officeart/2005/8/layout/process5"/>
    <dgm:cxn modelId="{2F43DF4C-63B0-4CAB-8209-0E391B06BDE3}" type="presOf" srcId="{ADAD6332-57E0-475D-ADE6-3EFEB0B8E6B8}" destId="{AF2D84CF-3C74-40BF-8A2F-E38BB531484D}" srcOrd="0" destOrd="0" presId="urn:microsoft.com/office/officeart/2005/8/layout/process5"/>
    <dgm:cxn modelId="{2E465C57-0667-4F3C-8F4C-4E488D4017C1}" type="presOf" srcId="{D5155325-99B9-45A9-ABCA-9F79EF5E2A86}" destId="{7A8A2789-E9AD-4D32-ACA9-1B3672E7CC34}" srcOrd="0" destOrd="0" presId="urn:microsoft.com/office/officeart/2005/8/layout/process5"/>
    <dgm:cxn modelId="{7CC48357-8A47-4E0F-B11B-CE92A62252B1}" srcId="{2CF1B171-62F0-45E5-8C76-F245F04D1B69}" destId="{E0DA5958-53A2-4E97-AD4E-567DE8C22A2A}" srcOrd="1" destOrd="0" parTransId="{286B6D20-4B15-425C-8191-1A74A60359A2}" sibTransId="{82AF6FC0-F044-461D-AFB5-92BD47391233}"/>
    <dgm:cxn modelId="{1A068158-459E-42B7-8AA3-B9107BE46179}" type="presOf" srcId="{D6426750-5293-4C5A-86AD-0F5841519722}" destId="{1E9A501B-5FAB-400C-9D33-C3ACB9CDEDC5}" srcOrd="0" destOrd="0" presId="urn:microsoft.com/office/officeart/2005/8/layout/process5"/>
    <dgm:cxn modelId="{D63C329F-4401-47A6-9CA3-BA3BB3A31028}" srcId="{2CF1B171-62F0-45E5-8C76-F245F04D1B69}" destId="{B6DE198A-E1A0-4554-9095-4FC6C061879F}" srcOrd="2" destOrd="0" parTransId="{9C14B15C-78E9-4B51-8541-F22F859F6439}" sibTransId="{F99EF22E-0CDE-437D-8B71-3120D6199174}"/>
    <dgm:cxn modelId="{875D58A8-1793-4F74-A0B9-076BAC8079CB}" type="presOf" srcId="{B6DE198A-E1A0-4554-9095-4FC6C061879F}" destId="{20B2BCE8-7F21-4EA4-94E6-73E7795E2356}" srcOrd="0" destOrd="0" presId="urn:microsoft.com/office/officeart/2005/8/layout/process5"/>
    <dgm:cxn modelId="{EB4241B4-9A92-4AFE-BDDE-CE0DCF72A48E}" type="presOf" srcId="{76FC298A-EEFE-4B8E-967D-BEAE563E95A2}" destId="{DE621A76-F955-456C-90F6-99C292E7A281}" srcOrd="0" destOrd="0" presId="urn:microsoft.com/office/officeart/2005/8/layout/process5"/>
    <dgm:cxn modelId="{2C8A6EBE-3B42-43EE-BE23-1F9E96C129E6}" type="presOf" srcId="{ADAD6332-57E0-475D-ADE6-3EFEB0B8E6B8}" destId="{DF34EE31-96B2-4A8F-8DBE-C4DB82A40ACF}" srcOrd="1" destOrd="0" presId="urn:microsoft.com/office/officeart/2005/8/layout/process5"/>
    <dgm:cxn modelId="{7166BFC3-966C-44C0-88D3-0297E567884D}" srcId="{2CF1B171-62F0-45E5-8C76-F245F04D1B69}" destId="{D5155325-99B9-45A9-ABCA-9F79EF5E2A86}" srcOrd="0" destOrd="0" parTransId="{723F486E-8DC4-4CFF-BF00-70034F4D3B48}" sibTransId="{ADAD6332-57E0-475D-ADE6-3EFEB0B8E6B8}"/>
    <dgm:cxn modelId="{F796A4D7-A974-4ECF-948A-A7ABEB10182C}" type="presOf" srcId="{82AF6FC0-F044-461D-AFB5-92BD47391233}" destId="{AA97B20E-68E5-4C51-A8A4-173380035D63}" srcOrd="1" destOrd="0" presId="urn:microsoft.com/office/officeart/2005/8/layout/process5"/>
    <dgm:cxn modelId="{09F44ADB-4761-4C9D-915F-179E658EDC66}" srcId="{2CF1B171-62F0-45E5-8C76-F245F04D1B69}" destId="{76FC298A-EEFE-4B8E-967D-BEAE563E95A2}" srcOrd="3" destOrd="0" parTransId="{8C9CD9DE-5119-4950-8593-A4DE31385C76}" sibTransId="{2F0B52AE-49DB-4BE6-BC38-F5E8F346A884}"/>
    <dgm:cxn modelId="{659819E1-821C-4783-A3E0-A5AF5B3F927E}" srcId="{2CF1B171-62F0-45E5-8C76-F245F04D1B69}" destId="{D6426750-5293-4C5A-86AD-0F5841519722}" srcOrd="4" destOrd="0" parTransId="{D58F0967-AAFF-4316-9154-2A1D954CBB2B}" sibTransId="{9EECD136-59F7-45AD-BB7B-60CE703B3610}"/>
    <dgm:cxn modelId="{5CEFD3FC-1F1A-411C-A06D-2FA2778A9811}" type="presOf" srcId="{2F0B52AE-49DB-4BE6-BC38-F5E8F346A884}" destId="{70448784-71EA-4203-B808-B2A2CD8DE257}" srcOrd="1" destOrd="0" presId="urn:microsoft.com/office/officeart/2005/8/layout/process5"/>
    <dgm:cxn modelId="{259A86FE-F961-4780-A6D1-33728955AC83}" type="presOf" srcId="{2CF1B171-62F0-45E5-8C76-F245F04D1B69}" destId="{36BD0E73-2AAF-4367-A678-BA1C27172C1B}" srcOrd="0" destOrd="0" presId="urn:microsoft.com/office/officeart/2005/8/layout/process5"/>
    <dgm:cxn modelId="{B1199941-1298-434F-9C2C-BB810B016C21}" type="presParOf" srcId="{36BD0E73-2AAF-4367-A678-BA1C27172C1B}" destId="{7A8A2789-E9AD-4D32-ACA9-1B3672E7CC34}" srcOrd="0" destOrd="0" presId="urn:microsoft.com/office/officeart/2005/8/layout/process5"/>
    <dgm:cxn modelId="{EB1823EF-8C4B-460B-9660-0A0D99AC2B44}" type="presParOf" srcId="{36BD0E73-2AAF-4367-A678-BA1C27172C1B}" destId="{AF2D84CF-3C74-40BF-8A2F-E38BB531484D}" srcOrd="1" destOrd="0" presId="urn:microsoft.com/office/officeart/2005/8/layout/process5"/>
    <dgm:cxn modelId="{00F5E52D-747D-4664-9443-A2E20DDBF3BE}" type="presParOf" srcId="{AF2D84CF-3C74-40BF-8A2F-E38BB531484D}" destId="{DF34EE31-96B2-4A8F-8DBE-C4DB82A40ACF}" srcOrd="0" destOrd="0" presId="urn:microsoft.com/office/officeart/2005/8/layout/process5"/>
    <dgm:cxn modelId="{D932F0C4-7F97-44EC-B64B-7C61DD0BFBE1}" type="presParOf" srcId="{36BD0E73-2AAF-4367-A678-BA1C27172C1B}" destId="{63396C22-E1CC-4DEE-982F-EEEFEEFD8073}" srcOrd="2" destOrd="0" presId="urn:microsoft.com/office/officeart/2005/8/layout/process5"/>
    <dgm:cxn modelId="{EDA6AF53-3088-45E6-8573-3A2EBFAF4984}" type="presParOf" srcId="{36BD0E73-2AAF-4367-A678-BA1C27172C1B}" destId="{5A3CA7DB-5DF9-4450-BC57-6230CEC69CEC}" srcOrd="3" destOrd="0" presId="urn:microsoft.com/office/officeart/2005/8/layout/process5"/>
    <dgm:cxn modelId="{68FCD878-AC7A-48B2-9B14-833852883C99}" type="presParOf" srcId="{5A3CA7DB-5DF9-4450-BC57-6230CEC69CEC}" destId="{AA97B20E-68E5-4C51-A8A4-173380035D63}" srcOrd="0" destOrd="0" presId="urn:microsoft.com/office/officeart/2005/8/layout/process5"/>
    <dgm:cxn modelId="{1714E9F3-D90B-4A9A-A342-BB30450A26F9}" type="presParOf" srcId="{36BD0E73-2AAF-4367-A678-BA1C27172C1B}" destId="{20B2BCE8-7F21-4EA4-94E6-73E7795E2356}" srcOrd="4" destOrd="0" presId="urn:microsoft.com/office/officeart/2005/8/layout/process5"/>
    <dgm:cxn modelId="{BA4066DC-EBEA-4D54-A172-4C338813EFA6}" type="presParOf" srcId="{36BD0E73-2AAF-4367-A678-BA1C27172C1B}" destId="{8E2CD6B3-B0F5-4946-98E1-0830CF5CAC54}" srcOrd="5" destOrd="0" presId="urn:microsoft.com/office/officeart/2005/8/layout/process5"/>
    <dgm:cxn modelId="{F444301F-A2AF-49F7-9EE2-86D003BFA9D6}" type="presParOf" srcId="{8E2CD6B3-B0F5-4946-98E1-0830CF5CAC54}" destId="{E16A5ACA-7B43-4E22-B13B-01E18F7C96A7}" srcOrd="0" destOrd="0" presId="urn:microsoft.com/office/officeart/2005/8/layout/process5"/>
    <dgm:cxn modelId="{5DF27275-CDBD-4859-8B59-B733D24682F9}" type="presParOf" srcId="{36BD0E73-2AAF-4367-A678-BA1C27172C1B}" destId="{DE621A76-F955-456C-90F6-99C292E7A281}" srcOrd="6" destOrd="0" presId="urn:microsoft.com/office/officeart/2005/8/layout/process5"/>
    <dgm:cxn modelId="{5FEF1787-B989-4137-95BD-25C875B3ECCC}" type="presParOf" srcId="{36BD0E73-2AAF-4367-A678-BA1C27172C1B}" destId="{1722B17C-40FE-4309-94C9-A1D7F13FF8C5}" srcOrd="7" destOrd="0" presId="urn:microsoft.com/office/officeart/2005/8/layout/process5"/>
    <dgm:cxn modelId="{B36A22E3-7C07-4961-917C-CF1CD54FA23F}" type="presParOf" srcId="{1722B17C-40FE-4309-94C9-A1D7F13FF8C5}" destId="{70448784-71EA-4203-B808-B2A2CD8DE257}" srcOrd="0" destOrd="0" presId="urn:microsoft.com/office/officeart/2005/8/layout/process5"/>
    <dgm:cxn modelId="{AEFC0804-05CF-4FEA-822B-EE916F5D521D}" type="presParOf" srcId="{36BD0E73-2AAF-4367-A678-BA1C27172C1B}" destId="{1E9A501B-5FAB-400C-9D33-C3ACB9CDEDC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A2789-E9AD-4D32-ACA9-1B3672E7CC34}">
      <dsp:nvSpPr>
        <dsp:cNvPr id="0" name=""/>
        <dsp:cNvSpPr/>
      </dsp:nvSpPr>
      <dsp:spPr>
        <a:xfrm>
          <a:off x="1587" y="247630"/>
          <a:ext cx="3385343" cy="637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/>
            <a:t>index.html</a:t>
          </a:r>
        </a:p>
      </dsp:txBody>
      <dsp:txXfrm>
        <a:off x="20250" y="266293"/>
        <a:ext cx="3348017" cy="599863"/>
      </dsp:txXfrm>
    </dsp:sp>
    <dsp:sp modelId="{AF2D84CF-3C74-40BF-8A2F-E38BB531484D}">
      <dsp:nvSpPr>
        <dsp:cNvPr id="0" name=""/>
        <dsp:cNvSpPr/>
      </dsp:nvSpPr>
      <dsp:spPr>
        <a:xfrm>
          <a:off x="3684841" y="146442"/>
          <a:ext cx="71769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/>
        </a:p>
      </dsp:txBody>
      <dsp:txXfrm>
        <a:off x="3684841" y="314355"/>
        <a:ext cx="502384" cy="503739"/>
      </dsp:txXfrm>
    </dsp:sp>
    <dsp:sp modelId="{63396C22-E1CC-4DEE-982F-EEEFEEFD8073}">
      <dsp:nvSpPr>
        <dsp:cNvPr id="0" name=""/>
        <dsp:cNvSpPr/>
      </dsp:nvSpPr>
      <dsp:spPr>
        <a:xfrm>
          <a:off x="4741068" y="247630"/>
          <a:ext cx="3385343" cy="637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 err="1"/>
            <a:t>inscripcion_tipoparticipante.php</a:t>
          </a:r>
          <a:endParaRPr lang="es-MX" sz="1900" kern="1200" dirty="0"/>
        </a:p>
      </dsp:txBody>
      <dsp:txXfrm>
        <a:off x="4759731" y="266293"/>
        <a:ext cx="3348017" cy="599863"/>
      </dsp:txXfrm>
    </dsp:sp>
    <dsp:sp modelId="{5A3CA7DB-5DF9-4450-BC57-6230CEC69CEC}">
      <dsp:nvSpPr>
        <dsp:cNvPr id="0" name=""/>
        <dsp:cNvSpPr/>
      </dsp:nvSpPr>
      <dsp:spPr>
        <a:xfrm rot="5400000">
          <a:off x="6021264" y="1219945"/>
          <a:ext cx="82495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/>
        </a:p>
      </dsp:txBody>
      <dsp:txXfrm rot="-5400000">
        <a:off x="6181870" y="1227252"/>
        <a:ext cx="503739" cy="577466"/>
      </dsp:txXfrm>
    </dsp:sp>
    <dsp:sp modelId="{20B2BCE8-7F21-4EA4-94E6-73E7795E2356}">
      <dsp:nvSpPr>
        <dsp:cNvPr id="0" name=""/>
        <dsp:cNvSpPr/>
      </dsp:nvSpPr>
      <dsp:spPr>
        <a:xfrm>
          <a:off x="4741068" y="2441332"/>
          <a:ext cx="3385343" cy="637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900" kern="1200"/>
        </a:p>
      </dsp:txBody>
      <dsp:txXfrm>
        <a:off x="4759731" y="2459995"/>
        <a:ext cx="3348017" cy="599863"/>
      </dsp:txXfrm>
    </dsp:sp>
    <dsp:sp modelId="{8E2CD6B3-B0F5-4946-98E1-0830CF5CAC54}">
      <dsp:nvSpPr>
        <dsp:cNvPr id="0" name=""/>
        <dsp:cNvSpPr/>
      </dsp:nvSpPr>
      <dsp:spPr>
        <a:xfrm rot="10800000">
          <a:off x="3725465" y="2340144"/>
          <a:ext cx="71769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/>
        </a:p>
      </dsp:txBody>
      <dsp:txXfrm rot="10800000">
        <a:off x="3940773" y="2508057"/>
        <a:ext cx="502384" cy="503739"/>
      </dsp:txXfrm>
    </dsp:sp>
    <dsp:sp modelId="{DE621A76-F955-456C-90F6-99C292E7A281}">
      <dsp:nvSpPr>
        <dsp:cNvPr id="0" name=""/>
        <dsp:cNvSpPr/>
      </dsp:nvSpPr>
      <dsp:spPr>
        <a:xfrm>
          <a:off x="1587" y="2441332"/>
          <a:ext cx="3385343" cy="637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900" kern="1200" dirty="0"/>
        </a:p>
      </dsp:txBody>
      <dsp:txXfrm>
        <a:off x="20250" y="2459995"/>
        <a:ext cx="3348017" cy="599863"/>
      </dsp:txXfrm>
    </dsp:sp>
    <dsp:sp modelId="{1722B17C-40FE-4309-94C9-A1D7F13FF8C5}">
      <dsp:nvSpPr>
        <dsp:cNvPr id="0" name=""/>
        <dsp:cNvSpPr/>
      </dsp:nvSpPr>
      <dsp:spPr>
        <a:xfrm rot="5400000">
          <a:off x="1308598" y="3364572"/>
          <a:ext cx="77132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/>
        </a:p>
      </dsp:txBody>
      <dsp:txXfrm rot="-5400000">
        <a:off x="1442390" y="3398694"/>
        <a:ext cx="503739" cy="539925"/>
      </dsp:txXfrm>
    </dsp:sp>
    <dsp:sp modelId="{1E9A501B-5FAB-400C-9D33-C3ACB9CDEDC5}">
      <dsp:nvSpPr>
        <dsp:cNvPr id="0" name=""/>
        <dsp:cNvSpPr/>
      </dsp:nvSpPr>
      <dsp:spPr>
        <a:xfrm>
          <a:off x="1587" y="4533847"/>
          <a:ext cx="3385343" cy="637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900" kern="1200"/>
        </a:p>
      </dsp:txBody>
      <dsp:txXfrm>
        <a:off x="20250" y="4552510"/>
        <a:ext cx="3348017" cy="599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12904-E4F3-4CBB-9957-02A52997A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C3DF3B-C3CA-4433-AD4B-3FCF1D1B8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CE26CA-1A83-4C7C-820F-3CB52D9C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73AA3F-82B8-4CE3-B5C6-DA8A7D38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DA0406-FB95-416F-9F99-BCE3CCED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85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5BF2C-F2EB-40AB-A4B1-E5255718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AA6963-9C99-4282-9ABD-4C58EA0B8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1B7B8F-3588-4EF0-9D91-6F2625736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A6417E-5339-43E7-A47D-7360358F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34C495-1228-4B98-893F-6C7BC3258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646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6D264B-1CA2-46F4-A8B8-D44AD806C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EEED51-C82B-4D96-ABC2-62E94623A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BC6833-115D-4763-AC6D-69A7ED384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9A8FF9-7C5B-4D41-982A-B92BB147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8B9267-1779-49DF-92C4-9A58069C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028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C157CC-E252-437A-8CAE-8B8C99C9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F6F0E4-FCDB-4F3C-83AF-978C680C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6F3130-EC6C-4FC6-AA3B-C714AA2F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5EFEB8-03C5-4752-99CC-1A5A6FF5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BBB2DE-D74A-4BC1-ABE4-2F295D8A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857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022BA-3595-4786-9049-8AED93B2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C33449-9D19-492A-88DE-97F1158B1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CB7F9C-FB80-49AB-A9B7-990E5D53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EF0E65-278A-414E-8324-2162BF20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95E86-2079-478A-AF02-E6258E72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17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878C5-0D24-4426-B962-0F4D89C4F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28976E-65DA-4719-B023-A1158D463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79D0C9-2C7D-4484-B926-7BEDD70B4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FB1750-A883-4AAD-8B82-7BF067AC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105FE6-0E74-43CC-BD0D-864FAC598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42553D-3562-43F5-90DE-51A927B9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70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8DB06-7A9B-4CB7-8EC1-F83E021A0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0C1394-8C41-4255-AF7B-07EF92ADF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7CE462-AFCF-43D1-8C7D-D238B6565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FC5C61-3384-461E-B1E4-1E8B3409C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3D760C-7BEC-4BD9-88CB-67B28DD71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436926-F34E-45BB-ABA8-646B7666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62EE64-D247-4C8B-B49D-2A2CE9AE3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1ED9A1-DA5E-4E69-8BD9-33FA4755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899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27A6-0F71-4F51-80DB-362E62DC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25E3CF-5F0C-4480-8F2A-969C22EF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3331304-ECB7-460F-89B9-DB2F68EA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3D6D23-9F99-4118-A01E-760B1AED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595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E9F4EE-8323-44F9-A6D8-78EB0118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CC18D3-FBF1-412D-8AA6-CD80E53F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6BBD6E-B1F4-4B60-A66B-FB65AD93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56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53F87-8AFE-48F5-92D3-5D7AD4EA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FDEDF-CD04-47D5-BB95-C71B089F5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FE122D-E661-4631-847C-B7B2A9D02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301BA9-D7CB-4A66-8626-D6248FF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71E0B9-CD1F-48CB-A1F9-C61CECF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DDE7B1-4B71-43EE-AAC1-7307642F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3B33C-E94E-4045-A8E2-06C6F34B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2B03740-0A34-4D22-995D-4AD02FCFA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D4597A-E89B-46DE-99A8-3C06A797B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1388A2-7601-4123-9C8B-72639EFB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69FE86-F138-445F-B2C0-845EBC95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4BE616-9C75-4210-AED6-3A38F5A3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61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349698-D772-42F6-ADCA-9600A3AA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F2576A-7031-4CAA-B775-6CDA1CD39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9DA20E-AED6-4CDE-AB9D-B883B810A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4336E-4ADF-426C-B692-818833F55E60}" type="datetimeFigureOut">
              <a:rPr lang="es-MX" smtClean="0"/>
              <a:t>29/11/2018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468B85-A053-482B-A866-913DCDFE3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D3F816-C261-43B9-ABB1-21EAC149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3D604-2556-4BF7-AF7F-D77817E00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18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F254E-29E8-4538-A088-9B1AEC4378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F2AEAC-616A-4DE4-8D62-274A75F3B6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051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B099E62-2A94-496C-B9F9-4F6682AE2F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18625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1979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fromero105@gmail.com</dc:creator>
  <cp:lastModifiedBy>fromero105@gmail.com</cp:lastModifiedBy>
  <cp:revision>2</cp:revision>
  <dcterms:created xsi:type="dcterms:W3CDTF">2018-11-30T01:36:02Z</dcterms:created>
  <dcterms:modified xsi:type="dcterms:W3CDTF">2018-11-30T02:16:34Z</dcterms:modified>
</cp:coreProperties>
</file>